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85" r:id="rId15"/>
    <p:sldId id="276" r:id="rId16"/>
    <p:sldId id="277" r:id="rId17"/>
    <p:sldId id="278" r:id="rId18"/>
    <p:sldId id="280" r:id="rId19"/>
    <p:sldId id="281" r:id="rId20"/>
    <p:sldId id="279" r:id="rId21"/>
    <p:sldId id="275" r:id="rId22"/>
    <p:sldId id="269" r:id="rId23"/>
    <p:sldId id="270" r:id="rId24"/>
    <p:sldId id="27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3" userDrawn="1">
          <p15:clr>
            <a:srgbClr val="A4A3A4"/>
          </p15:clr>
        </p15:guide>
        <p15:guide id="5" orient="horz" pos="3090" userDrawn="1">
          <p15:clr>
            <a:srgbClr val="A4A3A4"/>
          </p15:clr>
        </p15:guide>
        <p15:guide id="8" orient="horz" pos="1321" userDrawn="1">
          <p15:clr>
            <a:srgbClr val="A4A3A4"/>
          </p15:clr>
        </p15:guide>
        <p15:guide id="9" pos="276" userDrawn="1">
          <p15:clr>
            <a:srgbClr val="A4A3A4"/>
          </p15:clr>
        </p15:guide>
        <p15:guide id="10" pos="4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31B0"/>
    <a:srgbClr val="A70CC6"/>
    <a:srgbClr val="873AC0"/>
    <a:srgbClr val="6BB1FD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882" y="246"/>
      </p:cViewPr>
      <p:guideLst>
        <p:guide orient="horz" pos="73"/>
        <p:guide pos="7446"/>
        <p:guide pos="3840"/>
        <p:guide pos="73"/>
        <p:guide orient="horz" pos="3090"/>
        <p:guide orient="horz" pos="1321"/>
        <p:guide pos="276"/>
        <p:guide pos="4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DA791-6E36-40F6-9BD9-2B6B39DD22A4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D49C6-205A-43BE-AE20-BCC6E1711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87917-E6CB-EF37-DCE0-B83D57461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50C86-6A92-E248-8A9E-3D21A5EE9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EDD02-EECD-B474-EAAC-6765EC0F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6E720-93C1-EEE7-EBCF-C0E1F8E9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A213A-2FFA-EB0A-0904-A6D2C3C3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83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89F79-51B1-0FA6-FDFB-7C93200B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88782E-E132-2D42-031D-388EBDB9D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BB7A2-ED53-4210-49EC-90DB8E71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4D3C8-B860-A00A-A28F-C38C78E2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2E6B6-013C-F055-6666-2C6071BA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9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83413C-DC11-3CEF-7805-ED76518BB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F93514-A08E-0678-DD11-45FEBFBBF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A2A20-A5F7-FAC7-1CE3-2EE3038A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98B90-D28C-EA75-D89E-25BC30C0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00F56-EDB9-CD01-17B7-E1F15CBD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5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7DFB-E2D3-1128-E64B-B5B12607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66D04-8ACB-134F-B09E-4D0EB202C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8B271-DAF4-0A1A-9B62-7D2C39F2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D3A9D-6D24-63A3-5F6A-7BFC3CAF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A7840-C52A-C68F-F0E7-F7FEF523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4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C7693-0FEF-C10A-36A6-D02D665A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F4EB4-4857-B40A-C387-9B636CC61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919EF-9CCF-982B-F90A-495085CC8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DFC0B-56DD-C24A-3634-6C24B070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12891-AC8C-2998-DEAD-B1312186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6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46C78-70E3-93B1-41CD-12053707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954E-C29C-636D-2735-C2551E32F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974D17-A724-FC15-820F-7CBE0B3C6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5805A-940A-C597-DEDC-6ABCBEEF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45BE25-0AB3-8F28-155D-26D73129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4C8CC9-EE2B-6D75-C1DA-B3A966D4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3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CFA2-A6C5-8C3D-5895-224BEE8C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576E8-B158-D5BF-5EF1-FEFF78482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2AF9E-C7FD-7FD2-D1EB-C38A9A5F8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03533C-32F4-7A30-0376-6474EF7A1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B86BA3-7E23-A351-1C7A-7D2F4C322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4357D7-C773-8225-EE21-E955B333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98F8B1-E5F8-E388-796D-E0B82C63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A8DF29-3BD9-D8EB-25F4-2086179C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7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DBF9-97F9-C8EE-425F-641391DF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84EBDB-6F2F-CF33-7B0E-B930ACC6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D7C7B7-576D-313B-8427-04CCC1B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587072-8492-3E6E-704E-65C3D690F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2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61BAC-FC70-6AF1-A7A4-9F9C11E2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598E4-2D2F-AEA3-A012-59BFE301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B9AAB-A2E0-5C0C-C3C9-F81670EF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1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F7F4F-EC82-3F8A-4D20-F9197E21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C20F5-0590-0700-F809-D486ABB7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7B59D-F260-BF24-9D08-16FEFC629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8436FB-D212-F9D7-1E26-E8303512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ACF088-012F-F94F-05E2-E7205253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7EF3F-C839-4B30-A032-B31577DA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1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ED9B7-7410-2E42-1EAB-78612C1D8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459151-6D31-3E62-0170-A5CB6DE5D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A74029-E5E9-8CC8-51D1-BCE20FEF4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DFA4E8-6826-1598-F110-CBC74DBA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A483D-B87F-3238-D42B-793998C8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64C97-BC21-9A33-2E6D-D6E76F0D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77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7075A9-81B6-9510-C192-76C54581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3170E-E5D8-FB35-A32A-B8E7EF0CE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9BF91-88F8-52FC-1155-3B2C9BA65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630BC-7C34-45C4-B22F-E9CC5F547CF3}" type="datetimeFigureOut">
              <a:rPr lang="ko-KR" altLang="en-US" smtClean="0"/>
              <a:t>2024-01-26 Friday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E628-363D-1114-3E92-97097664E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B54F7-F1C5-4121-4E4F-1411007EC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B4558-C287-4ADE-9DB4-0BFE097347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1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215D24-C0C4-1516-E0FC-5543B55C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" y="0"/>
            <a:ext cx="1053742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2556E-77CA-02C3-2226-CE01FC795AC0}"/>
              </a:ext>
            </a:extLst>
          </p:cNvPr>
          <p:cNvSpPr txBox="1"/>
          <p:nvPr/>
        </p:nvSpPr>
        <p:spPr>
          <a:xfrm>
            <a:off x="5152382" y="2495148"/>
            <a:ext cx="162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선암지구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891E0-CFD3-7B18-3E68-57CF6AF15221}"/>
              </a:ext>
            </a:extLst>
          </p:cNvPr>
          <p:cNvSpPr txBox="1"/>
          <p:nvPr/>
        </p:nvSpPr>
        <p:spPr>
          <a:xfrm>
            <a:off x="6096000" y="3931830"/>
            <a:ext cx="162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송정지구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6640D-AA9D-A08E-CA92-CD20E57EF818}"/>
              </a:ext>
            </a:extLst>
          </p:cNvPr>
          <p:cNvSpPr txBox="1"/>
          <p:nvPr/>
        </p:nvSpPr>
        <p:spPr>
          <a:xfrm>
            <a:off x="4319874" y="3349276"/>
            <a:ext cx="1736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송촌지구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30749-3895-ADC8-CCEC-1F5DA107B9BD}"/>
              </a:ext>
            </a:extLst>
          </p:cNvPr>
          <p:cNvSpPr txBox="1"/>
          <p:nvPr/>
        </p:nvSpPr>
        <p:spPr>
          <a:xfrm>
            <a:off x="4341731" y="5103638"/>
            <a:ext cx="162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④ 평동지구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DCEC-D124-3634-8E5B-4E37F94624E1}"/>
              </a:ext>
            </a:extLst>
          </p:cNvPr>
          <p:cNvSpPr txBox="1"/>
          <p:nvPr/>
        </p:nvSpPr>
        <p:spPr>
          <a:xfrm>
            <a:off x="7184173" y="2926170"/>
            <a:ext cx="16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⑤ 신촌지구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ECCD7-7E5F-CAC8-C536-5ED21BA41A67}"/>
              </a:ext>
            </a:extLst>
          </p:cNvPr>
          <p:cNvSpPr txBox="1"/>
          <p:nvPr/>
        </p:nvSpPr>
        <p:spPr>
          <a:xfrm>
            <a:off x="7458311" y="4766122"/>
            <a:ext cx="3971729" cy="20313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광주광역시 시나리오 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기점수위조건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계획홍수위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펌프장운영조건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100%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강우지속시간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60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총강우량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80mm</a:t>
            </a:r>
          </a:p>
          <a:p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침수흔적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2020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침수흔적도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9BCE5A1-0575-BB02-D1E3-10E9792B72B2}"/>
              </a:ext>
            </a:extLst>
          </p:cNvPr>
          <p:cNvGrpSpPr/>
          <p:nvPr/>
        </p:nvGrpSpPr>
        <p:grpSpPr>
          <a:xfrm>
            <a:off x="1211273" y="4585065"/>
            <a:ext cx="1373238" cy="1954817"/>
            <a:chOff x="7590676" y="4038000"/>
            <a:chExt cx="1555534" cy="205381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724870-FD11-82E3-3AC5-D355468A13E7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B082284-A76C-F674-52F4-C4C414259DA5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E8DEB77-1523-E3C3-CB15-6B77A4BB332E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4DA8902-D519-63B1-C734-81821942C04E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BCD137-4EED-994E-84EA-E1F37BB81F7E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121152B-B678-1191-0A44-23F1370A4765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6175739-C780-7044-61C0-EB1723BDDAD7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51F8F7F-788D-851F-06BD-13798F5DEEEA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6DED1D-0FD8-5286-2FD7-45A02EEEBC1B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36E52B-FB84-D09F-D208-0B7933FDA29B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E3CBBB-F996-2F73-4D69-2ED4215C3AD0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3831D1-768B-AD16-3BD0-16CC7F495722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5F0531A-5252-D9D6-9A7C-930CED8E5A27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6516DC-3529-D944-8E27-4F822786ADA5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293F4C-9DC1-CDF8-BFED-887E6D2F183C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21B26D-C18E-2937-36D0-384B0C4F1B5C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51B0658-F242-C2C9-1D77-7FF1F726884D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C592C2-2B91-5092-BA79-39D206694C6D}"/>
              </a:ext>
            </a:extLst>
          </p:cNvPr>
          <p:cNvSpPr txBox="1"/>
          <p:nvPr/>
        </p:nvSpPr>
        <p:spPr>
          <a:xfrm>
            <a:off x="121091" y="129183"/>
            <a:ext cx="6355909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광주광역시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기점수위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계획홍수위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- 2020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침수흔적도와 비교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- 2020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호우사상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강우지속기간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 최대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82mm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01635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B385B1-59DB-752D-0F13-D4EA473F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AD4A11-E8D0-56F7-DD05-2744695D4AA1}"/>
              </a:ext>
            </a:extLst>
          </p:cNvPr>
          <p:cNvSpPr txBox="1"/>
          <p:nvPr/>
        </p:nvSpPr>
        <p:spPr>
          <a:xfrm>
            <a:off x="1536165" y="201721"/>
            <a:ext cx="247153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인덕동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소망아파트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B746B1-F7EB-09CF-6BDF-4C404D7C31B9}"/>
              </a:ext>
            </a:extLst>
          </p:cNvPr>
          <p:cNvGrpSpPr/>
          <p:nvPr/>
        </p:nvGrpSpPr>
        <p:grpSpPr>
          <a:xfrm>
            <a:off x="1739174" y="4585065"/>
            <a:ext cx="1373238" cy="1954817"/>
            <a:chOff x="7590676" y="4038000"/>
            <a:chExt cx="1555534" cy="20538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93C2C5-0A87-2501-593A-C0EDA91CC614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0AAB445-EDBF-19C9-CD8D-0B752F9DE112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24E78DB-C955-B73F-2A19-D1CFFECB0783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A158D6-59D0-76FC-8D06-2C96BE364D94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D8AA7D-9DDD-7AF8-EF1E-E8B103CB3F61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DA074C-B23B-74E2-E0E3-1E9B116B4599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44245E-3DDE-B357-65AB-57B3A4535422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869DAB-5C4A-1FD6-0CCA-D8A69BC348A1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592407-1D1B-CD1F-DECB-9E256FD130F3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428630-B076-1777-8810-FC42AF49906F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09B900-404F-B4D1-8B44-152AE7908A13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CE56E0-EABF-EF8A-1052-E81AFF7A29A3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85CBC6-DF00-DA34-209C-FF49275941F1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E6F857-ACE1-5FC5-9467-5E4EC5360D1C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0516EF-5343-5BD7-05A3-547D5DC36956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CF3237-924D-A2F9-B22D-E87C74F301BE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0ABAC55-5BEE-A4F8-F519-18BC3FB9FB4C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09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469161-838D-8174-8369-E492B85F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E84FD-5B89-3DA1-90B3-7688F874B7C1}"/>
              </a:ext>
            </a:extLst>
          </p:cNvPr>
          <p:cNvSpPr txBox="1"/>
          <p:nvPr/>
        </p:nvSpPr>
        <p:spPr>
          <a:xfrm>
            <a:off x="1536165" y="201721"/>
            <a:ext cx="183653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④ 우방 신세계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BC81F8B-2D31-46B6-1A2A-A26BF4EECD6A}"/>
              </a:ext>
            </a:extLst>
          </p:cNvPr>
          <p:cNvGrpSpPr/>
          <p:nvPr/>
        </p:nvGrpSpPr>
        <p:grpSpPr>
          <a:xfrm>
            <a:off x="1739174" y="4585065"/>
            <a:ext cx="1373238" cy="1954817"/>
            <a:chOff x="7590676" y="4038000"/>
            <a:chExt cx="1555534" cy="20538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B09B1A-D260-36F1-FA05-EE7172148667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CC838D-1215-9B83-E1CD-8B8F66930FE8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E1E8F98-D949-D1EF-6710-78E16571A9DA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F369834-2954-57FC-BBEC-93F4835FDF27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7A4339C-B8C7-93FD-74C4-3520688B037D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96D19A0-A629-4593-8E28-A4AFFB368AB2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F986C2-6CD2-3A3D-4CAB-68C204DD68EC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7C19C6-ECDA-B0EA-E469-EB15F96FFB5E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9D9F50-10C3-A4A8-50D6-2FE069BBDEB2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47DEDF-4897-FD2F-BA95-E7235B9B0B6A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994388-277C-72E6-723A-CE20B634B0B5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1DF481-48AE-F2FF-609A-FCCD68815A9B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0FB8E2-17F0-2451-9F56-11994614CAD6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6E1265-7EC1-8C2F-D6CA-CCE87AA49EE0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0F1063-1A49-6F7C-41AF-74A9A11A3AE7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70749B-4BBB-2781-F6E4-CED24929D29A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9EF88E8-A05F-D4C5-0734-F64274D1159E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489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21C53F-891E-F9F7-E085-39CBB38C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4614B-EB64-8E7B-6AFC-B48C7E57D6B6}"/>
              </a:ext>
            </a:extLst>
          </p:cNvPr>
          <p:cNvSpPr txBox="1"/>
          <p:nvPr/>
        </p:nvSpPr>
        <p:spPr>
          <a:xfrm>
            <a:off x="1536165" y="201721"/>
            <a:ext cx="200163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⑤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오천초등학교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234AC4-37C9-36EF-9052-FA87BB849DAA}"/>
              </a:ext>
            </a:extLst>
          </p:cNvPr>
          <p:cNvGrpSpPr/>
          <p:nvPr/>
        </p:nvGrpSpPr>
        <p:grpSpPr>
          <a:xfrm>
            <a:off x="9161309" y="4580254"/>
            <a:ext cx="1373238" cy="1954817"/>
            <a:chOff x="7590676" y="4038000"/>
            <a:chExt cx="1555534" cy="20538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6C0FD99-2239-7686-84A6-80EEC7378175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F32DD0-EBC4-8A97-B06C-B8311F2B58DD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79868B-7A91-5238-8DE7-3D508DC62343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E6C39B-6F52-C337-ACF5-88E0A335D154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6D7159D-D6E3-3171-263D-A5E154276967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68258FD-68F2-EC62-0561-FD5121927684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53181AD-516F-FBDF-1D1D-D156AC63B466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5610A3-140D-38C4-994D-B2B260049891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94B4B6-8A61-4D71-2A76-018E30650222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818CD0-8FDF-C12B-5EAF-502B372BBC37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6CD635-A9A6-5367-41BA-EAE793F846AA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D79DF5-7A78-00FC-CC6E-773823C7C724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D400C5-8B31-24C3-BAEF-D983A2694DFD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3B3582-7213-2370-8A13-6C3883D54458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7A4A19-2BA7-F241-B791-1258BF7F0386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C98BE1-D46D-5497-CD76-831C241D5CA7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C5D734F-EB5E-CCDD-1055-D0401D7CF489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09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722268-B244-32AC-7389-F9734D9E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4614B-EB64-8E7B-6AFC-B48C7E57D6B6}"/>
              </a:ext>
            </a:extLst>
          </p:cNvPr>
          <p:cNvSpPr txBox="1"/>
          <p:nvPr/>
        </p:nvSpPr>
        <p:spPr>
          <a:xfrm>
            <a:off x="1536165" y="201721"/>
            <a:ext cx="17730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⑥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오천시장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C9CA401-079A-BBF1-AC67-A08F6D7243A2}"/>
              </a:ext>
            </a:extLst>
          </p:cNvPr>
          <p:cNvGrpSpPr/>
          <p:nvPr/>
        </p:nvGrpSpPr>
        <p:grpSpPr>
          <a:xfrm>
            <a:off x="9161309" y="4580254"/>
            <a:ext cx="1373238" cy="1954817"/>
            <a:chOff x="7590676" y="4038000"/>
            <a:chExt cx="1555534" cy="20538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1FB67B-3C8A-3EB2-70A3-31A20F07B37E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3A370A-9AF6-3ADB-20E7-7D01A8ACD50D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74D1264-94BC-1743-4E33-6C3FDC85D580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378DDD-9212-9BF3-8858-7B9AC79D0166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8C0216F-A04F-00C9-7B6D-FC6753470573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8044D6-5213-4E11-715A-38D575762869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939A16C-C375-51C1-B767-3DE94EFEE3A2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97093D-5CF2-78DB-2E93-9174E90B1445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CE57A5-53C9-0488-335E-2FD8532E6DD7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8E6CED-95A4-9A8B-53D7-75CA2955334D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B0531D-BDAB-58D4-8C2C-67C0E79DDA7B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F20886-0D4E-52B7-C131-5F8E2E778B5A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28BBB6-D4FF-0C75-7674-1F2EA5D63FAC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5D3B1-2C56-AE8E-951C-6C8CEAE8AD36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46EE74-104D-4C8F-BB88-9539F39A0DB3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9F55ED-C815-425E-6F26-787A58602AEC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30275EA-B51F-D5D5-CBB8-C5BE1B1BB661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22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5788F1F3-6637-7FAF-5EAB-9000044A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5"/>
          <a:stretch/>
        </p:blipFill>
        <p:spPr>
          <a:xfrm>
            <a:off x="6096000" y="1794295"/>
            <a:ext cx="5756123" cy="38912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A5B6C58-4FCF-D7A4-C2A4-0EF9BFEC5F8D}"/>
              </a:ext>
            </a:extLst>
          </p:cNvPr>
          <p:cNvSpPr txBox="1"/>
          <p:nvPr/>
        </p:nvSpPr>
        <p:spPr>
          <a:xfrm>
            <a:off x="371475" y="119578"/>
            <a:ext cx="5538062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창원특례시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침수흔적도 비교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기점수위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만조위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- 2009(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집중호우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: 1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최대강우량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70mm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- 2016(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차바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: 1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최대강우량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101mm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BCDE57-7F7D-97DC-2DD9-6D8509CB8DCA}"/>
              </a:ext>
            </a:extLst>
          </p:cNvPr>
          <p:cNvSpPr txBox="1"/>
          <p:nvPr/>
        </p:nvSpPr>
        <p:spPr>
          <a:xfrm>
            <a:off x="371475" y="4445953"/>
            <a:ext cx="1482293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신촌지구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D5C53-BF09-7534-F452-902F5A9E20F5}"/>
              </a:ext>
            </a:extLst>
          </p:cNvPr>
          <p:cNvSpPr txBox="1"/>
          <p:nvPr/>
        </p:nvSpPr>
        <p:spPr>
          <a:xfrm>
            <a:off x="683907" y="3205669"/>
            <a:ext cx="1482293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팔용지구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4C4E44-AA72-51F9-7925-2D366E9B9255}"/>
              </a:ext>
            </a:extLst>
          </p:cNvPr>
          <p:cNvSpPr txBox="1"/>
          <p:nvPr/>
        </p:nvSpPr>
        <p:spPr>
          <a:xfrm>
            <a:off x="1947684" y="2351042"/>
            <a:ext cx="1897960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명곡지구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853C8C-C54A-54D0-B7DF-8B715E595123}"/>
              </a:ext>
            </a:extLst>
          </p:cNvPr>
          <p:cNvSpPr txBox="1"/>
          <p:nvPr/>
        </p:nvSpPr>
        <p:spPr>
          <a:xfrm>
            <a:off x="6596543" y="2716965"/>
            <a:ext cx="182384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명곡지구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19DFB9-D57A-F49B-4ABB-8A6378DA7270}"/>
              </a:ext>
            </a:extLst>
          </p:cNvPr>
          <p:cNvSpPr txBox="1"/>
          <p:nvPr/>
        </p:nvSpPr>
        <p:spPr>
          <a:xfrm>
            <a:off x="8154494" y="2085524"/>
            <a:ext cx="1607535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② </a:t>
            </a:r>
            <a:r>
              <a:rPr lang="ko-KR" altLang="en-US" dirty="0" err="1"/>
              <a:t>봉곡지구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A05695-335E-31C4-7652-DF0D72073C51}"/>
              </a:ext>
            </a:extLst>
          </p:cNvPr>
          <p:cNvSpPr txBox="1"/>
          <p:nvPr/>
        </p:nvSpPr>
        <p:spPr>
          <a:xfrm>
            <a:off x="8152210" y="4201601"/>
            <a:ext cx="2046849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내동지구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DBAC10-9D75-60FA-9F76-801197AC169E}"/>
              </a:ext>
            </a:extLst>
          </p:cNvPr>
          <p:cNvSpPr txBox="1"/>
          <p:nvPr/>
        </p:nvSpPr>
        <p:spPr>
          <a:xfrm>
            <a:off x="7144543" y="6369090"/>
            <a:ext cx="362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(2) 2016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제</a:t>
            </a:r>
            <a:r>
              <a:rPr lang="en-US" altLang="ko-KR" dirty="0"/>
              <a:t>8</a:t>
            </a:r>
            <a:r>
              <a:rPr lang="ko-KR" altLang="en-US" dirty="0"/>
              <a:t>호 태풍 </a:t>
            </a:r>
            <a:r>
              <a:rPr lang="ko-KR" altLang="en-US" dirty="0" err="1"/>
              <a:t>차바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ECFEBF-6802-8C07-132B-5C439278AEBD}"/>
              </a:ext>
            </a:extLst>
          </p:cNvPr>
          <p:cNvSpPr txBox="1"/>
          <p:nvPr/>
        </p:nvSpPr>
        <p:spPr>
          <a:xfrm>
            <a:off x="2144212" y="6369090"/>
            <a:ext cx="24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(1) 2009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집중호우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94FAC9-CF44-D73E-2A4A-DB2F2465EEAE}"/>
              </a:ext>
            </a:extLst>
          </p:cNvPr>
          <p:cNvGrpSpPr/>
          <p:nvPr/>
        </p:nvGrpSpPr>
        <p:grpSpPr>
          <a:xfrm>
            <a:off x="10478885" y="1794295"/>
            <a:ext cx="1373238" cy="1954817"/>
            <a:chOff x="7590676" y="4038000"/>
            <a:chExt cx="1555534" cy="205381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F599967-4A8A-B59F-A04B-D65D8C90B1B1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FA19A03-A7A3-FF85-9093-4A37B44D1ED8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359E9A-2AB1-337C-B2DD-2432D5C53AA4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CABCAC9-4576-3786-7F62-A414AEA8323E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F14DAD4-82F3-14D7-2D00-BC0271FB3C66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F1016ED-0EC0-4B42-584C-E085406D9B50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51C9F9E-53DC-9B08-DAEB-D5017466EA2D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5578F3B-F213-7BC3-388F-A6D2BD00DE54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A49BD2-7CB7-DFA1-4AB3-92F008BD0409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AEA5BB-A432-6347-A993-18165AF30DE9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AE1216-7491-4054-22EA-E8C439F370A6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D6C781-6542-6073-2C53-E1260309DF1F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811424-8B96-AA5D-0D2E-B58F4FA588AF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9A74988-5233-C2C5-BD8C-2BFFD31D0BE9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E9CBDF-931B-BF43-E0F7-0DEAA57DB4B5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A36AD6-7AE6-4A54-180A-E9918E1D62FC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067645ED-1B41-2852-7AD0-29651296E5DE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4E36C1F7-647E-FB97-8DFD-914430B93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0"/>
          <a:stretch/>
        </p:blipFill>
        <p:spPr>
          <a:xfrm>
            <a:off x="371475" y="1794637"/>
            <a:ext cx="5723999" cy="389125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F5E3F3F-9561-7F0D-75BB-9EDBD2AB1125}"/>
              </a:ext>
            </a:extLst>
          </p:cNvPr>
          <p:cNvSpPr txBox="1"/>
          <p:nvPr/>
        </p:nvSpPr>
        <p:spPr>
          <a:xfrm>
            <a:off x="6951363" y="158481"/>
            <a:ext cx="4800216" cy="1477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창원특례시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시나리오 조건</a:t>
            </a:r>
            <a:r>
              <a:rPr lang="en-US" altLang="ko-KR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기점수위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만조 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강우지속기간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60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총강우량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120mm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침수흔적도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2016(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차바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침수흔적도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8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B239C22-C3BE-FE0D-4B37-C5D8DAE4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B066F-7D61-B9EC-7F62-3B55C72939E3}"/>
              </a:ext>
            </a:extLst>
          </p:cNvPr>
          <p:cNvSpPr txBox="1"/>
          <p:nvPr/>
        </p:nvSpPr>
        <p:spPr>
          <a:xfrm>
            <a:off x="1339196" y="115888"/>
            <a:ext cx="185034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1-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신촌지구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001D2-7D64-03C7-8A44-070E2A93E970}"/>
              </a:ext>
            </a:extLst>
          </p:cNvPr>
          <p:cNvSpPr txBox="1"/>
          <p:nvPr/>
        </p:nvSpPr>
        <p:spPr>
          <a:xfrm>
            <a:off x="1339196" y="6471613"/>
            <a:ext cx="395178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2009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집중호우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98579-8DE1-56CA-72EA-E4700CC71C5E}"/>
              </a:ext>
            </a:extLst>
          </p:cNvPr>
          <p:cNvGrpSpPr/>
          <p:nvPr/>
        </p:nvGrpSpPr>
        <p:grpSpPr>
          <a:xfrm>
            <a:off x="9364673" y="4516796"/>
            <a:ext cx="1373238" cy="1954817"/>
            <a:chOff x="7590676" y="4038000"/>
            <a:chExt cx="1555534" cy="20538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9D1C83-FE2F-94C5-D002-B2E7E1CCCA0D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C9595C-C4C0-E822-D584-9CAFD164D310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6C6139-E608-303F-FD0B-28A559FAB3B6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9F72EC-E159-7616-6194-C4881C247732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EE3E1EE-D899-CF22-6D3C-D6AA640CA8F4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B8F0A6-7E21-D4B6-A270-36BAC9FDB297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224218-4BFC-1299-FC17-39CB13B81A17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9FCAB1-92F1-E536-91C6-CA3534A502F0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44ED87-0F1F-1617-4391-D0CC77C7CD55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A2DC1D-D9F2-2ACC-8C49-6A0C1BA885D3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96FF4-69CB-B928-68F9-2FF4DFD54460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E28FA5-FBD1-BC77-C1BA-EA4E585D824A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B8CD56-2E61-BBFF-12EA-A15BD8F4A76C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B96C75-0B7B-30E7-2008-36FB23E7660A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6055EE-1519-13B2-E42E-5AED73AF78F1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C0BBA-890F-333A-9B26-AB20388FB937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E1A1122-54B9-4D8F-CC52-BB68D5DB4CE3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0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0B31D8-B42E-0A36-5640-F23AC65E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373AD-5EF3-B519-FAE8-B51851C06A8D}"/>
              </a:ext>
            </a:extLst>
          </p:cNvPr>
          <p:cNvSpPr txBox="1"/>
          <p:nvPr/>
        </p:nvSpPr>
        <p:spPr>
          <a:xfrm>
            <a:off x="1339196" y="115888"/>
            <a:ext cx="184146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1-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팔용지구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D205C-51CE-C9B6-6D9A-05108DAF0754}"/>
              </a:ext>
            </a:extLst>
          </p:cNvPr>
          <p:cNvSpPr txBox="1"/>
          <p:nvPr/>
        </p:nvSpPr>
        <p:spPr>
          <a:xfrm>
            <a:off x="1339196" y="6471613"/>
            <a:ext cx="395178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2009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집중호우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1B081C-21C4-ED62-C4F1-4FB724ED96D4}"/>
              </a:ext>
            </a:extLst>
          </p:cNvPr>
          <p:cNvGrpSpPr/>
          <p:nvPr/>
        </p:nvGrpSpPr>
        <p:grpSpPr>
          <a:xfrm>
            <a:off x="1573311" y="4431071"/>
            <a:ext cx="1373238" cy="1954817"/>
            <a:chOff x="7590676" y="4038000"/>
            <a:chExt cx="1555534" cy="205381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7EF4472-7F53-B64A-5E8C-ACB1A90F34AA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12EF6A-5154-E564-41C6-59CBB85167E9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2A79078-4E2F-D552-2764-21ADD5BDA2D8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01247C-7A10-0080-EE3C-D874B2C3C79E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C4F56AD-CD27-D04F-0426-784015370958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EAA76CE-34FD-58E7-EDE5-D4A0DFEAD38E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19D3CE4-789E-C366-E91F-7256649B96EB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6291541-6772-1363-4706-492D9B16663C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4F5B6-7BDB-5951-93BF-C1123A24F833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088E7E-8648-AB9E-6C37-B7CD7BC36FAF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AF793A-A95B-416C-B0FD-2DDC91742628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D0B311-740F-6C9F-9CBA-4C6FAA7ABAE3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9DF222-9DF3-1836-EFED-2737696AF108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738219-B1D4-6E2B-6DF2-27C583F7A085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B6EA8C-B22E-DC80-B349-EDFEC6B29DD1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93AFA3-36E6-BCC6-9B2B-611E7164EB01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56F3684-BC27-F54F-5BEF-58B9F7D2B9AF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31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4B588E-FDBB-B2C8-3EDF-DD8B4655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3B816-BA94-F69C-7AD2-A394561B0491}"/>
              </a:ext>
            </a:extLst>
          </p:cNvPr>
          <p:cNvSpPr txBox="1"/>
          <p:nvPr/>
        </p:nvSpPr>
        <p:spPr>
          <a:xfrm>
            <a:off x="1339196" y="115888"/>
            <a:ext cx="183259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1-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명곡지구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57856-C220-522D-E016-A11C13FCE02E}"/>
              </a:ext>
            </a:extLst>
          </p:cNvPr>
          <p:cNvSpPr txBox="1"/>
          <p:nvPr/>
        </p:nvSpPr>
        <p:spPr>
          <a:xfrm>
            <a:off x="1339196" y="6471613"/>
            <a:ext cx="395178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2009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집중호우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A80FDC-3F17-098C-E6D3-8186BAA335F4}"/>
              </a:ext>
            </a:extLst>
          </p:cNvPr>
          <p:cNvGrpSpPr/>
          <p:nvPr/>
        </p:nvGrpSpPr>
        <p:grpSpPr>
          <a:xfrm>
            <a:off x="1573311" y="4431071"/>
            <a:ext cx="1373238" cy="1954817"/>
            <a:chOff x="7590676" y="4038000"/>
            <a:chExt cx="1555534" cy="205381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E4886CB-7473-78B5-03AE-98E4CE7A5035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59C947-90F0-3555-A917-5D562BA83DA9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138722E-0FEF-218E-3480-3C5B69BEBD12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6167E87-3431-1DE2-56D0-9F9066BDE516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F7B2E8E-07B6-788A-B855-60B43ED37C63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D9F81C8-6CCE-E7A5-C242-B1132C9B8F39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E2631C1-7976-9607-7499-B1C67509575E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E213336-1929-6DA2-3AC0-57530BB1A3C5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2110F1-B97C-CFE5-AE5E-9CBEA8002CEC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5B6C5E1-8360-2594-9A19-9843D26F4684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5A9AF7-9E15-AF63-CEC0-6C3EACC979A8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934510-26B6-6BF6-DB3A-232280E5AB4A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DD9EDC-1DD2-63D3-A465-F60F6CF4302B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7B8662-7C43-AA33-6831-82F1D3D9CB2C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CBFAF5-7E09-ADAB-61F2-2A5F8999778A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5903C3-BDFB-42D7-7582-13F6CE75D096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6E38CEB-26F6-4DF2-9D02-71CCF16749A6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37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31B12F-CF7E-9C8D-8EB0-C8336F49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EC32F-1E29-18E7-665E-D42432FCE519}"/>
              </a:ext>
            </a:extLst>
          </p:cNvPr>
          <p:cNvSpPr txBox="1"/>
          <p:nvPr/>
        </p:nvSpPr>
        <p:spPr>
          <a:xfrm>
            <a:off x="1339196" y="6471613"/>
            <a:ext cx="395178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태풍 </a:t>
            </a:r>
            <a:r>
              <a:rPr lang="ko-KR" altLang="en-US" dirty="0" err="1"/>
              <a:t>차바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A376A8-53E4-1B73-116C-77577B2E8E2E}"/>
              </a:ext>
            </a:extLst>
          </p:cNvPr>
          <p:cNvGrpSpPr/>
          <p:nvPr/>
        </p:nvGrpSpPr>
        <p:grpSpPr>
          <a:xfrm>
            <a:off x="1573311" y="4431071"/>
            <a:ext cx="1373238" cy="1954817"/>
            <a:chOff x="7590676" y="4038000"/>
            <a:chExt cx="1555534" cy="20538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90F0883-877C-5A23-92BD-319B3E5A2118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989D1D9-DC33-F5D4-61BE-2390B3783D3E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F90F3E-A27A-8733-F179-372DA32DD0D0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A1A5BAC-2139-E354-C9C8-D4E5E6BD6C44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73C34F-51AA-5EEC-EA82-17B71CA00D19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F16D80-5343-8F5B-3CF9-E7805CDB8650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E1E3E3-2368-163F-8CD7-2C27D0A4311D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EAAA17C-FBBE-75E0-57B8-D7925BDC5C98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45D62C-1CE6-7E1C-2FDE-919E1A05F8D0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775E68-D663-DF6A-3A70-465BB2BF040E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416C1B-3B21-30C8-1322-131107F29D91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D7CBD8-BAAB-9A04-C8F8-85F4122A32EE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71CC47-A056-C974-9482-21520AE9C2E7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CEA98-2116-C09B-8C19-C9307009362E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932FA0-DEB6-D8F5-6226-8119987F69AE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3C4AE0-19E0-53F2-F4AC-0797FB47368D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77E4F65-518F-F756-D124-C51C1E010778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062D662-92EB-880C-324B-4C2C15C94BA4}"/>
              </a:ext>
            </a:extLst>
          </p:cNvPr>
          <p:cNvSpPr txBox="1"/>
          <p:nvPr/>
        </p:nvSpPr>
        <p:spPr>
          <a:xfrm>
            <a:off x="1339196" y="115888"/>
            <a:ext cx="183259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2-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명곡지구</a:t>
            </a:r>
          </a:p>
        </p:txBody>
      </p:sp>
    </p:spTree>
    <p:extLst>
      <p:ext uri="{BB962C8B-B14F-4D97-AF65-F5344CB8AC3E}">
        <p14:creationId xmlns:p14="http://schemas.microsoft.com/office/powerpoint/2010/main" val="331363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F57680-01B0-78CB-7E8D-502DE70D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3B816-BA94-F69C-7AD2-A394561B0491}"/>
              </a:ext>
            </a:extLst>
          </p:cNvPr>
          <p:cNvSpPr txBox="1"/>
          <p:nvPr/>
        </p:nvSpPr>
        <p:spPr>
          <a:xfrm>
            <a:off x="1339196" y="115888"/>
            <a:ext cx="183259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2-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봉곡지구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3FCDB-433D-9727-97DE-2A5EB355C638}"/>
              </a:ext>
            </a:extLst>
          </p:cNvPr>
          <p:cNvSpPr txBox="1"/>
          <p:nvPr/>
        </p:nvSpPr>
        <p:spPr>
          <a:xfrm>
            <a:off x="1339196" y="6471613"/>
            <a:ext cx="395178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태풍 </a:t>
            </a:r>
            <a:r>
              <a:rPr lang="ko-KR" altLang="en-US" dirty="0" err="1"/>
              <a:t>차바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73694A-576A-EB8C-F343-D85122530E1C}"/>
              </a:ext>
            </a:extLst>
          </p:cNvPr>
          <p:cNvGrpSpPr/>
          <p:nvPr/>
        </p:nvGrpSpPr>
        <p:grpSpPr>
          <a:xfrm>
            <a:off x="9317136" y="115888"/>
            <a:ext cx="1373238" cy="1954817"/>
            <a:chOff x="7590676" y="4038000"/>
            <a:chExt cx="1555534" cy="205381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984EB92-1413-3CBB-C4C6-9D6DF51C21C4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0F5B941-7D6E-2CCD-8CB2-D5267BF46ED4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1C6975E-B8CF-C83B-300C-E1162278E474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4D903E-EE1F-2A29-57E4-D56BFD5A8762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9BB8A34-0B10-19C5-832F-4C73D4646C99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6DDD73-6D6C-4036-7450-F7DB4583BB11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D9CF381-1719-FFFF-DB30-00F4368481D6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7C51D8-BE10-F63F-89A9-EFC37D2DD806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7835EA-6F58-4749-E3B6-765B4935164D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389064-0A06-7F28-5E57-1C08C456FE19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46765C-4523-7C9C-1B34-34B345BAB749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E4E33A-199D-5ECE-2900-1368818D0C97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62C6BB-0403-83DA-129B-690A706E9F7F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32E73D-713D-8437-44B6-5283B7DE02CA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B418C5-0DD4-1B5B-E02B-6B2F77248F77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5D9CFAB-64E3-46AD-C1CC-C2DC2FB99BE2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5CAE832-5C6E-9396-B7E4-861A1A3390AB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280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0D407C-4B7A-BC07-D139-F7E01428F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" y="0"/>
            <a:ext cx="1053742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2556E-77CA-02C3-2226-CE01FC795AC0}"/>
              </a:ext>
            </a:extLst>
          </p:cNvPr>
          <p:cNvSpPr txBox="1"/>
          <p:nvPr/>
        </p:nvSpPr>
        <p:spPr>
          <a:xfrm>
            <a:off x="1008265" y="201721"/>
            <a:ext cx="153491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선암지구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88C98E-AFFE-0BD7-855C-FF9DB99777A5}"/>
              </a:ext>
            </a:extLst>
          </p:cNvPr>
          <p:cNvGrpSpPr/>
          <p:nvPr/>
        </p:nvGrpSpPr>
        <p:grpSpPr>
          <a:xfrm>
            <a:off x="1211273" y="4585065"/>
            <a:ext cx="1373238" cy="1954817"/>
            <a:chOff x="7590676" y="4038000"/>
            <a:chExt cx="1555534" cy="20538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A2590D-62EB-DBD0-8149-61F6CEC79D5D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193EDF-1434-FE0D-10C7-9FBED1962C8C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C7050A-019E-3641-AA56-87522E9A1560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300E87-8CF4-D1C5-A93C-BEEC379AACD8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90CF7D-8BBA-F0B1-C98F-ECB32E1567AC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CB5CF7-27D3-A0A1-2F83-9B8D50E35C84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A10A87-B01E-30A7-12A2-01178F09DF1E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185268-7268-5F98-2404-4134A9019167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AC3A65-77E4-8D84-F1B7-68C8EA27702F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0B296-7025-7092-869E-A0D729DDDF22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80A3B7-49B3-C775-414D-2FAC946DD0E5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F1FA7C-F4EF-311A-D65B-B37888ADEBEE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071295-2330-6547-2AEA-9D11A7623059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3F9C9-9005-83C7-23DF-10A7C2DC21CF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D2DF7F-0152-0E98-8BBE-9860E7CC6240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A5CB15-8C7C-C7F3-F78E-6E34333FB5B4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CF9608-6993-E04F-0189-5D29986A8D4B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8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5C1CFD5-ADDE-2FD9-9A86-AAFBD5FC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B066F-7D61-B9EC-7F62-3B55C72939E3}"/>
              </a:ext>
            </a:extLst>
          </p:cNvPr>
          <p:cNvSpPr txBox="1"/>
          <p:nvPr/>
        </p:nvSpPr>
        <p:spPr>
          <a:xfrm>
            <a:off x="1339196" y="127109"/>
            <a:ext cx="185034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2-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내동지구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77A88-AF83-72D6-06FB-B7570E8EB6F9}"/>
              </a:ext>
            </a:extLst>
          </p:cNvPr>
          <p:cNvSpPr txBox="1"/>
          <p:nvPr/>
        </p:nvSpPr>
        <p:spPr>
          <a:xfrm>
            <a:off x="1339196" y="6471613"/>
            <a:ext cx="3951788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2016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태풍 </a:t>
            </a:r>
            <a:r>
              <a:rPr lang="ko-KR" altLang="en-US" dirty="0" err="1"/>
              <a:t>차바</a:t>
            </a:r>
            <a:r>
              <a:rPr lang="en-US" altLang="ko-KR" dirty="0"/>
              <a:t>) </a:t>
            </a:r>
            <a:r>
              <a:rPr lang="ko-KR" altLang="en-US" dirty="0"/>
              <a:t>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433F51-C8FB-EB42-9D93-26522BDA17DF}"/>
              </a:ext>
            </a:extLst>
          </p:cNvPr>
          <p:cNvGrpSpPr/>
          <p:nvPr/>
        </p:nvGrpSpPr>
        <p:grpSpPr>
          <a:xfrm>
            <a:off x="1573311" y="4431071"/>
            <a:ext cx="1373238" cy="1954817"/>
            <a:chOff x="7590676" y="4038000"/>
            <a:chExt cx="1555534" cy="20538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900F8D7-E1FF-0B39-BA87-F5587AA71567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898F11-A5E2-AF08-9E1B-F457E3D86919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E1D66B-A208-FA9B-E2CC-5641AF24C974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37531E-9C62-C142-4B51-B4D0A8815A70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E04F02-1676-77DE-607C-C69D3DF986C2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DECFFF-BF5B-E074-F7AF-6FB84516C498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0D3F22F-49CE-5C4B-6015-9FE45BB20E70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C82427-6D0A-E450-B56B-9E3C4DED8DDE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E0BE24-9023-6190-0C00-0D486522E501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28ED09-00E8-F6B5-2F47-BEBEB5702C1D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29446F-A734-05BF-72D5-FE5FD8ABF080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0C8341-0C01-13AD-A9D8-6B073D1DEC57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9B3330-40FC-8179-1B78-BC1473AE82A7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71860B-F5A7-04DC-A5B7-0473127EA932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52FA4B-77B8-4512-F6C1-3805694AE43E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D98B05-319C-1725-2F5C-D4B0684FF299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4628D6D-4D9F-FF38-F838-75CDD577F1BB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621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122EA446-BD9E-0647-0111-7A83EEEA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8" y="0"/>
            <a:ext cx="9646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C74DC-34FA-C96A-ECD5-B3EB3FCE9893}"/>
              </a:ext>
            </a:extLst>
          </p:cNvPr>
          <p:cNvSpPr txBox="1"/>
          <p:nvPr/>
        </p:nvSpPr>
        <p:spPr>
          <a:xfrm>
            <a:off x="1081976" y="5638621"/>
            <a:ext cx="5803267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창원특례시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자연재해저감종합계획 비교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기점수위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만조위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적용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자연재해저감종합계획 상 내수재해 선정지구 검토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방재성능목표 강우량 지속기간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97mm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4C788-6D81-1E3D-E7B3-ABA631126A35}"/>
              </a:ext>
            </a:extLst>
          </p:cNvPr>
          <p:cNvSpPr txBox="1"/>
          <p:nvPr/>
        </p:nvSpPr>
        <p:spPr>
          <a:xfrm>
            <a:off x="2479983" y="1734469"/>
            <a:ext cx="182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내동천지구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2D377-B528-819E-AF6F-5A4AB0B50333}"/>
              </a:ext>
            </a:extLst>
          </p:cNvPr>
          <p:cNvSpPr txBox="1"/>
          <p:nvPr/>
        </p:nvSpPr>
        <p:spPr>
          <a:xfrm>
            <a:off x="4066046" y="1470923"/>
            <a:ext cx="188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명서지구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EC86-FB6B-77F6-DA55-E73C81B00058}"/>
              </a:ext>
            </a:extLst>
          </p:cNvPr>
          <p:cNvSpPr txBox="1"/>
          <p:nvPr/>
        </p:nvSpPr>
        <p:spPr>
          <a:xfrm>
            <a:off x="4607285" y="2268525"/>
            <a:ext cx="189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창원천지구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7DCA95-028D-1B6D-B14D-6B9F97EDF657}"/>
              </a:ext>
            </a:extLst>
          </p:cNvPr>
          <p:cNvGrpSpPr/>
          <p:nvPr/>
        </p:nvGrpSpPr>
        <p:grpSpPr>
          <a:xfrm>
            <a:off x="9624903" y="170955"/>
            <a:ext cx="1373238" cy="1954817"/>
            <a:chOff x="7590676" y="4038000"/>
            <a:chExt cx="1555534" cy="205381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F8578D-D56C-3FCE-ABA6-EE2169110EA2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D40CF5-AA4D-6A8E-736A-8C6B018F89B5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2ED95F-399E-1BC5-A861-F66FA97A6510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EFEB38-C528-9A0F-2E7E-FDEB539986A9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F5F51A-576C-E42F-ED1B-85C1F8988BC7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A0F4D5-D22A-E471-80BD-630CB5FF48B7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0DB939-C7F2-17DE-115F-9FF149BC5B9F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DFB0BB-5D2A-7E25-F149-3DF334C27A4C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DFA4F8-E8CB-80AB-8D0B-855C7A4D8C4B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41073F-9B91-EA34-4CB8-2AB7F5005240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B01CC0-985A-DD11-4FAB-55D3D9CFE4F0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A42977-4DD7-3E31-0F7C-212485A682B0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13C215-7037-5F19-47BA-44F63D406943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18F615-D2FA-3334-0D1D-1208E23E3036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D0956F-1C7A-FB5B-BCF2-B316EE506ECF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83A49D-5943-86CF-E543-7D346A665303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753460D-EC15-6CD7-3333-DF0BE4018CC8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529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C75A0DB3-1F09-3BC3-4CAB-BF61A877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96" y="811876"/>
            <a:ext cx="4040033" cy="5021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55C03D-F16A-5D89-6CDC-084DF64713DB}"/>
              </a:ext>
            </a:extLst>
          </p:cNvPr>
          <p:cNvSpPr txBox="1"/>
          <p:nvPr/>
        </p:nvSpPr>
        <p:spPr>
          <a:xfrm>
            <a:off x="1008264" y="201721"/>
            <a:ext cx="185034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내동천지구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7311784E-8F06-82F4-FB28-054B2AA5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47710" y="1406991"/>
            <a:ext cx="5021101" cy="38308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6AB11-2FD6-DB5E-3376-04D454E70C43}"/>
              </a:ext>
            </a:extLst>
          </p:cNvPr>
          <p:cNvSpPr txBox="1"/>
          <p:nvPr/>
        </p:nvSpPr>
        <p:spPr>
          <a:xfrm>
            <a:off x="6762747" y="5994400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(2) </a:t>
            </a:r>
            <a:r>
              <a:rPr lang="ko-KR" altLang="en-US" dirty="0"/>
              <a:t>자연재해저감 종합계획 결과</a:t>
            </a:r>
            <a:r>
              <a:rPr lang="en-US" altLang="ko-KR" dirty="0"/>
              <a:t> (</a:t>
            </a:r>
            <a:r>
              <a:rPr lang="ko-KR" altLang="en-US" dirty="0"/>
              <a:t>수행 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0B4CF-7FD0-11CB-59CD-252A374B170E}"/>
              </a:ext>
            </a:extLst>
          </p:cNvPr>
          <p:cNvSpPr txBox="1"/>
          <p:nvPr/>
        </p:nvSpPr>
        <p:spPr>
          <a:xfrm>
            <a:off x="2239462" y="5994400"/>
            <a:ext cx="222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(1</a:t>
            </a:r>
            <a:r>
              <a:rPr lang="en-US" altLang="ko-KR"/>
              <a:t>) </a:t>
            </a:r>
            <a:r>
              <a:rPr lang="ko-KR" altLang="en-US" dirty="0"/>
              <a:t>모형 결과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3BB3B3-3FAC-B9DE-B5A7-4980FCE0AC90}"/>
              </a:ext>
            </a:extLst>
          </p:cNvPr>
          <p:cNvGrpSpPr/>
          <p:nvPr/>
        </p:nvGrpSpPr>
        <p:grpSpPr>
          <a:xfrm>
            <a:off x="135958" y="3878160"/>
            <a:ext cx="1373238" cy="1954817"/>
            <a:chOff x="7590676" y="4038000"/>
            <a:chExt cx="1555534" cy="205381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42BDBA-11EE-44E2-51F9-DDCD1FB744FB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2E35580-F1BF-4446-3682-034CA1322A51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C93408-9663-659C-6B6A-4D570328B77F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CE8E8C-ADD0-2097-AAA9-C4206A7A7308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185C09-EE6E-A62B-3197-9A8FD2E5A0C9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7731D5-627E-BCBA-6778-8EB50C4AE0FA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168962-8421-2615-B9DF-57689D726484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30F728-BFF8-FCAA-4A6B-07A936815998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DC9EA8-50BF-36B8-818C-68DF11DCEFDD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A7C66F-1F26-2591-20A2-C8C386CEF6D0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B3B4E4-0811-99A3-4D08-2A1A7227911A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EB7C8E-0908-3B49-E3BB-9FCDE75E9FD6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125CAD-09DE-8185-5506-01CD523898BC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368A9-B617-F209-371B-CABE7F451E22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FE99FD-C5A2-21A2-FA8C-57233CF39B7E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B3031F-1581-C887-6195-78772FDB9708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0C54391-C887-E61E-D46A-8F698CAFA977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362395CD-997D-D336-28F1-51522B981DF0}"/>
              </a:ext>
            </a:extLst>
          </p:cNvPr>
          <p:cNvSpPr/>
          <p:nvPr/>
        </p:nvSpPr>
        <p:spPr>
          <a:xfrm rot="1678816">
            <a:off x="2695795" y="2534660"/>
            <a:ext cx="1771650" cy="9525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5D8875A-1D9B-7D49-491C-88CC0545DB72}"/>
              </a:ext>
            </a:extLst>
          </p:cNvPr>
          <p:cNvSpPr/>
          <p:nvPr/>
        </p:nvSpPr>
        <p:spPr>
          <a:xfrm rot="5400000">
            <a:off x="4460544" y="3645595"/>
            <a:ext cx="954279" cy="94019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15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787705-49B9-BD3C-4470-21E9A7F26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51"/>
          <a:stretch/>
        </p:blipFill>
        <p:spPr>
          <a:xfrm>
            <a:off x="1684371" y="1034257"/>
            <a:ext cx="4188528" cy="409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373AD-5EF3-B519-FAE8-B51851C06A8D}"/>
              </a:ext>
            </a:extLst>
          </p:cNvPr>
          <p:cNvSpPr txBox="1"/>
          <p:nvPr/>
        </p:nvSpPr>
        <p:spPr>
          <a:xfrm>
            <a:off x="1008263" y="201721"/>
            <a:ext cx="184146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명서지구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0A8D217-CFBC-81FE-67E5-8D874136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7274"/>
            <a:ext cx="5724525" cy="38338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001D2-7D64-03C7-8A44-070E2A93E970}"/>
              </a:ext>
            </a:extLst>
          </p:cNvPr>
          <p:cNvSpPr txBox="1"/>
          <p:nvPr/>
        </p:nvSpPr>
        <p:spPr>
          <a:xfrm>
            <a:off x="2144212" y="5213350"/>
            <a:ext cx="222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(1) </a:t>
            </a:r>
            <a:r>
              <a:rPr lang="ko-KR" altLang="en-US" dirty="0"/>
              <a:t>모형 결과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823BB8-F590-B8CE-855A-1897C7E4AE5C}"/>
              </a:ext>
            </a:extLst>
          </p:cNvPr>
          <p:cNvSpPr txBox="1"/>
          <p:nvPr/>
        </p:nvSpPr>
        <p:spPr>
          <a:xfrm>
            <a:off x="6715521" y="5213350"/>
            <a:ext cx="44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(2) </a:t>
            </a:r>
            <a:r>
              <a:rPr lang="ko-KR" altLang="en-US" dirty="0"/>
              <a:t>자연재해저감 종합계획 결과</a:t>
            </a:r>
            <a:r>
              <a:rPr lang="en-US" altLang="ko-KR" dirty="0"/>
              <a:t> (</a:t>
            </a:r>
            <a:r>
              <a:rPr lang="ko-KR" altLang="en-US" dirty="0"/>
              <a:t>수행 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2CAF2FD-3C45-C5CE-6BDA-4AFC433B178E}"/>
              </a:ext>
            </a:extLst>
          </p:cNvPr>
          <p:cNvSpPr/>
          <p:nvPr/>
        </p:nvSpPr>
        <p:spPr>
          <a:xfrm rot="20248405">
            <a:off x="3432563" y="3877047"/>
            <a:ext cx="1777267" cy="9525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D7F7E99-2B13-C59E-9750-42696AD6D47C}"/>
              </a:ext>
            </a:extLst>
          </p:cNvPr>
          <p:cNvSpPr/>
          <p:nvPr/>
        </p:nvSpPr>
        <p:spPr>
          <a:xfrm rot="18729400">
            <a:off x="2304786" y="1764543"/>
            <a:ext cx="1896064" cy="239298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E0842A-BA13-F8EB-8390-AA7BB74CFFB3}"/>
              </a:ext>
            </a:extLst>
          </p:cNvPr>
          <p:cNvGrpSpPr/>
          <p:nvPr/>
        </p:nvGrpSpPr>
        <p:grpSpPr>
          <a:xfrm>
            <a:off x="321644" y="4585387"/>
            <a:ext cx="1373238" cy="1954817"/>
            <a:chOff x="7590676" y="4038000"/>
            <a:chExt cx="1555534" cy="205381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CB3AE1-CCA4-F904-8C57-B1F4A5D1298C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89D575-3881-6C23-6E78-675C5AF7A7EE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81FC0B-35DD-036B-DF79-3E64747B7CF6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FD75B14-B119-C968-D5B8-DC62CE2D9C34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73F306-586A-7210-944B-F99499E7BF1F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5D9728-F1C5-EBA5-BD0B-752C8B334789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112AA1-71FF-9591-37E2-63942EFC52BA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ABBCF1-1B86-E0A6-81A5-39E0DC27DD98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D2C599-57E4-5625-284F-784A106FE180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3EF96B-2A1E-4FBB-F2CE-2096D2282313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51252-4B85-5AE6-36A9-FD5D4A856648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5CD9A6-C20F-83E3-5167-04389727C82E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EB1C65-F88F-E8F9-ED04-C6FC3455259F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44F8E0-6188-94C7-7287-90B575166B97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89FFB1-5BEC-4079-D015-2705A2A0E549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B0C6FA-42D5-B26B-5145-01F0F283509C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DCF5C6C-9C82-23D1-B212-10FA9A893F78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63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04953F-823D-1EBF-DC76-365AE8978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1"/>
          <a:stretch/>
        </p:blipFill>
        <p:spPr>
          <a:xfrm>
            <a:off x="371474" y="1047751"/>
            <a:ext cx="5724525" cy="3833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B208BE-52E6-F664-D413-6A7936644581}"/>
              </a:ext>
            </a:extLst>
          </p:cNvPr>
          <p:cNvSpPr txBox="1"/>
          <p:nvPr/>
        </p:nvSpPr>
        <p:spPr>
          <a:xfrm>
            <a:off x="1008264" y="201721"/>
            <a:ext cx="183259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창원천지구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51C0D308-5236-954D-C16F-05D7F4C6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57274"/>
            <a:ext cx="5724525" cy="38338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F6BDC-3903-4DA8-6183-5B29B5F44F62}"/>
              </a:ext>
            </a:extLst>
          </p:cNvPr>
          <p:cNvSpPr txBox="1"/>
          <p:nvPr/>
        </p:nvSpPr>
        <p:spPr>
          <a:xfrm>
            <a:off x="2144212" y="5213350"/>
            <a:ext cx="222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(1</a:t>
            </a:r>
            <a:r>
              <a:rPr lang="en-US" altLang="ko-KR"/>
              <a:t>) </a:t>
            </a:r>
            <a:r>
              <a:rPr lang="ko-KR" altLang="en-US" dirty="0"/>
              <a:t>모형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3A77B8-30BC-23B4-D940-A6BDEFDF4148}"/>
              </a:ext>
            </a:extLst>
          </p:cNvPr>
          <p:cNvSpPr txBox="1"/>
          <p:nvPr/>
        </p:nvSpPr>
        <p:spPr>
          <a:xfrm>
            <a:off x="6715521" y="5213350"/>
            <a:ext cx="448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(2) </a:t>
            </a:r>
            <a:r>
              <a:rPr lang="ko-KR" altLang="en-US" dirty="0"/>
              <a:t>자연재해저감 종합계획 결과</a:t>
            </a:r>
            <a:r>
              <a:rPr lang="en-US" altLang="ko-KR" dirty="0"/>
              <a:t> (</a:t>
            </a:r>
            <a:r>
              <a:rPr lang="ko-KR" altLang="en-US" dirty="0"/>
              <a:t>수행 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F554A1-5A2F-1E71-F2A1-D94204509699}"/>
              </a:ext>
            </a:extLst>
          </p:cNvPr>
          <p:cNvGrpSpPr/>
          <p:nvPr/>
        </p:nvGrpSpPr>
        <p:grpSpPr>
          <a:xfrm>
            <a:off x="371475" y="4894263"/>
            <a:ext cx="1373238" cy="1954817"/>
            <a:chOff x="7590676" y="4038000"/>
            <a:chExt cx="1555534" cy="20538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4D4D029-CE98-5B00-58EF-E4F2E31FF70B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6C85B3-7EC3-D89B-6217-47736918AC82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0434FCB-8F09-D13B-F95A-F414992D5FC6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07F01F1-3F94-6A04-1D1C-6029F55C03A0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8D54117-A037-28CB-36AB-66E2489DDBC7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FF6997A-1310-6A69-6466-F3CD2315642F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17D5DAA-0EE9-D412-E0AF-59C7D50F894F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4B6717-8441-AAA1-9ACD-49DFA46915A2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48A473-2D7B-CA5F-EF7F-2A369949F48D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29121A-2732-7A2D-DD2C-27DB63A5C926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66D839-72F3-AFC4-AF2C-4F4A68F550B7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4AC218-9745-579D-0A96-A7F3CAF2E23D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2E6CC5-60F7-603D-62D6-3AC6EA3A3E7D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100485-6B01-3096-CF7C-6677557D3A95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C2F353-256D-B2DB-032A-D0ACD598CC83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10C4B3-394E-3663-5023-A84AF5ABC1A6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5FF0E84-CEF7-9E9A-AE66-93A1578EA318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610203EB-A078-9341-69D2-D2A3ADCC87F1}"/>
              </a:ext>
            </a:extLst>
          </p:cNvPr>
          <p:cNvSpPr/>
          <p:nvPr/>
        </p:nvSpPr>
        <p:spPr>
          <a:xfrm rot="1281809">
            <a:off x="1943386" y="1855863"/>
            <a:ext cx="1502649" cy="119248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3CC1192-09A7-3A79-BA4A-8249E689DF09}"/>
              </a:ext>
            </a:extLst>
          </p:cNvPr>
          <p:cNvSpPr/>
          <p:nvPr/>
        </p:nvSpPr>
        <p:spPr>
          <a:xfrm rot="20248405">
            <a:off x="399886" y="3042817"/>
            <a:ext cx="1380780" cy="143605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65CEFBB-6D48-51EA-95D7-7A8AEEF62502}"/>
              </a:ext>
            </a:extLst>
          </p:cNvPr>
          <p:cNvSpPr/>
          <p:nvPr/>
        </p:nvSpPr>
        <p:spPr>
          <a:xfrm rot="6250340">
            <a:off x="4794362" y="1466897"/>
            <a:ext cx="463478" cy="77359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307F552-459E-4813-21DC-CAADB8B104F6}"/>
              </a:ext>
            </a:extLst>
          </p:cNvPr>
          <p:cNvSpPr/>
          <p:nvPr/>
        </p:nvSpPr>
        <p:spPr>
          <a:xfrm rot="1968790">
            <a:off x="3315058" y="2830510"/>
            <a:ext cx="1685216" cy="110524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84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4B0C47-DD45-F5DF-5193-9D41D752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" y="0"/>
            <a:ext cx="1053742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5EFA4-5B1D-38DC-42B7-3226105BCDAA}"/>
              </a:ext>
            </a:extLst>
          </p:cNvPr>
          <p:cNvSpPr txBox="1"/>
          <p:nvPr/>
        </p:nvSpPr>
        <p:spPr>
          <a:xfrm>
            <a:off x="1008265" y="201721"/>
            <a:ext cx="153491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송정지구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8385B2-84C0-9870-3ED7-88CB0321E79F}"/>
              </a:ext>
            </a:extLst>
          </p:cNvPr>
          <p:cNvGrpSpPr/>
          <p:nvPr/>
        </p:nvGrpSpPr>
        <p:grpSpPr>
          <a:xfrm>
            <a:off x="1211273" y="4585065"/>
            <a:ext cx="1373238" cy="1954817"/>
            <a:chOff x="7590676" y="4038000"/>
            <a:chExt cx="1555534" cy="205381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4305B3-F8DF-A217-88FB-100F7E2C737D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B8F0094-CC0F-F187-0995-060619E26C95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F17ECF-14DF-1735-E1DE-342B9DF1E6E2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D3A894-08AA-CB58-069B-0C1CCE0FAA18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B6EA7E-972C-26B8-DCAF-7EDA389C2FE7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BB71C9-8DE0-9C31-732E-D32750CC0B7F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F4FC40-5916-8A32-B2A8-7982FBB6B049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C3C0E3-A194-3B9E-F1F8-5FB7AC98FF40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337F06-9A29-49E3-C2B5-AF69719202B0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21A678-5BA5-17D3-11FA-59AA01126551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91F32B-9E34-BA43-5655-6AC7CCCC91A7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5F396-0BC6-95AC-96D0-ED749C390E3D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054CFD-FC1E-0A0B-C95D-E4C89223FFD8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B828A7-A142-7A11-B725-36B1A0641B6C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8ECDD1-D7BD-70D5-8DAB-B6EB1D8722D1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CD88B9-3AD5-B531-F349-A52DDB931000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8EBFD6C-146C-457D-45E3-E4869EC29C88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855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3E9D0E-98D5-53D0-4B1B-AFECDF83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" y="0"/>
            <a:ext cx="105374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AD4A11-E8D0-56F7-DD05-2744695D4AA1}"/>
              </a:ext>
            </a:extLst>
          </p:cNvPr>
          <p:cNvSpPr txBox="1"/>
          <p:nvPr/>
        </p:nvSpPr>
        <p:spPr>
          <a:xfrm>
            <a:off x="1008265" y="201721"/>
            <a:ext cx="153491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송촌지구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63100C-FB2C-9394-5DF0-D01426AF9E4B}"/>
              </a:ext>
            </a:extLst>
          </p:cNvPr>
          <p:cNvGrpSpPr/>
          <p:nvPr/>
        </p:nvGrpSpPr>
        <p:grpSpPr>
          <a:xfrm>
            <a:off x="9755198" y="4580254"/>
            <a:ext cx="1373238" cy="1954817"/>
            <a:chOff x="7590676" y="4038000"/>
            <a:chExt cx="1555534" cy="205381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AC6288-C56B-8233-8EE9-1B9D50582020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8E70931-90FA-E860-AEAE-82AB88583D0C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F7A059E-EB78-C06C-C161-17BA9CB4CFC6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22E964C-B92E-2029-23F1-337EB2F10676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5191A9F-C371-EEBB-1F41-0786F4A9E5ED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AE77950-9153-DE04-2378-80FF10CFA835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462A51B-F77D-718A-1B21-94AC49C717C1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D5D3445-537C-2FDC-48EB-CC1B9457545F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506457-3DDB-5001-AB16-7BBD66B198C3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BE29E4-6F5F-B63F-733E-A80310014F09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34BA2F-AF46-87B3-AC78-88B92455BDBA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7E194B-E81C-0B49-6B8E-927396BA6390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219574-A1FF-13D2-901E-8F2EC4D073C1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B14213-4D63-BC27-D1DB-8714F76308B1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6D7AAE-ABC9-7252-8F4F-669D354F84AD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2968E7-986D-2187-484B-DA830B87E399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AB08CB8-CF71-6773-3386-BEDBF3CA8108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36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205448-EC24-C7A3-96E8-2D018887D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" y="0"/>
            <a:ext cx="105374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E84FD-5B89-3DA1-90B3-7688F874B7C1}"/>
              </a:ext>
            </a:extLst>
          </p:cNvPr>
          <p:cNvSpPr txBox="1"/>
          <p:nvPr/>
        </p:nvSpPr>
        <p:spPr>
          <a:xfrm>
            <a:off x="1008265" y="201721"/>
            <a:ext cx="153491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④ 평동지구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9A07A1-BDF5-293A-9E87-BFFF505CE363}"/>
              </a:ext>
            </a:extLst>
          </p:cNvPr>
          <p:cNvGrpSpPr/>
          <p:nvPr/>
        </p:nvGrpSpPr>
        <p:grpSpPr>
          <a:xfrm>
            <a:off x="9755198" y="4580254"/>
            <a:ext cx="1373238" cy="1954817"/>
            <a:chOff x="7590676" y="4038000"/>
            <a:chExt cx="1555534" cy="205381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4F806A-726C-149B-9215-C00D2541F644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F82C045-4DC1-584A-01C2-D9E8693C4E1A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C8B76C2-3B1B-F9F4-B1C7-CECDB179B5B3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ADD37C9-FDEB-059B-CB68-FD0757011FD7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9700E1D-20D4-7CD8-506D-4C3B14A3D221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F7A3B9-A6CA-F53E-4C6D-3D9F1110D017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D5C972E-FBD0-B830-8F05-3A2F6109FF48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D48B56-27F4-EEDC-E1AF-DD0FFA93B867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A18369-BD91-E591-7C9A-FFB4DA284071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C0CE13-A1E0-DE98-B82F-0144375E3B29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D5B55C-2608-34F9-0AE4-DD3F8C6CBE5C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96E738-E936-C737-E7C4-EE28C60A2346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1A2801-1B89-D4E9-18FB-94478163ADE9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DE079E-C699-A7A2-5E4F-284C59D3A627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FD6725-F110-CDB7-ED07-C4028487AB8A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B9D167-7A2B-4055-6AE2-A3AAB62734CA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B989027-98D1-2169-28B2-619C6FEBE18A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986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459F40-AEE0-5A5B-2D85-648D74C13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" y="0"/>
            <a:ext cx="1053742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4614B-EB64-8E7B-6AFC-B48C7E57D6B6}"/>
              </a:ext>
            </a:extLst>
          </p:cNvPr>
          <p:cNvSpPr txBox="1"/>
          <p:nvPr/>
        </p:nvSpPr>
        <p:spPr>
          <a:xfrm>
            <a:off x="1008265" y="201721"/>
            <a:ext cx="1534910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⑤ 신촌지구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0B4763-95AD-D82F-B94D-5EC8B2F03B1B}"/>
              </a:ext>
            </a:extLst>
          </p:cNvPr>
          <p:cNvGrpSpPr/>
          <p:nvPr/>
        </p:nvGrpSpPr>
        <p:grpSpPr>
          <a:xfrm>
            <a:off x="9755198" y="4580254"/>
            <a:ext cx="1373238" cy="1954817"/>
            <a:chOff x="7590676" y="4038000"/>
            <a:chExt cx="1555534" cy="20538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F36F027-6055-3A17-A18C-4DB410ED61FF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A5D61C1-DD2E-CD64-23CE-C926BC271840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81A70E0-B30A-BEA0-CCD3-858170013E13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969683-8318-90A3-B836-3DE8FD3570CF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F7A6886-40D9-8F5A-2D66-B1AF9D381508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1E33D9-8990-E8B2-4295-3B061F0BBACA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F3A9E1-3A0A-E472-1671-38D0046B3981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00AE48-3E13-9459-CBB8-A7ED20B0C01D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216E3-638E-B4A0-7B36-AF8C7494900F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D5508-9722-30BE-9B3E-C30B818F45C5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B02605-0DB6-C450-30D7-FA5D8B5FC273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94E043-D716-35FF-981D-B9EA7A88AD98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705FA4-67FA-A58A-5935-170D93EA8B89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F74C16-BCAE-B548-E9AC-F11661253DB8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81945C-7188-8851-ECED-5DB5CC388E8F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BFCBD5-A90D-67BF-541D-9727F9A221BB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13690C5-26A9-9A33-EADE-0BD967030CDE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51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02C522-42FF-CD46-CF4B-077E23B7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2556E-77CA-02C3-2226-CE01FC795AC0}"/>
              </a:ext>
            </a:extLst>
          </p:cNvPr>
          <p:cNvSpPr txBox="1"/>
          <p:nvPr/>
        </p:nvSpPr>
        <p:spPr>
          <a:xfrm>
            <a:off x="7354136" y="1518913"/>
            <a:ext cx="272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청림시장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및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일월동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농지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891E0-CFD3-7B18-3E68-57CF6AF15221}"/>
              </a:ext>
            </a:extLst>
          </p:cNvPr>
          <p:cNvSpPr txBox="1"/>
          <p:nvPr/>
        </p:nvSpPr>
        <p:spPr>
          <a:xfrm>
            <a:off x="5321201" y="1991807"/>
            <a:ext cx="188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청림동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1~7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6640D-AA9D-A08E-CA92-CD20E57EF818}"/>
              </a:ext>
            </a:extLst>
          </p:cNvPr>
          <p:cNvSpPr txBox="1"/>
          <p:nvPr/>
        </p:nvSpPr>
        <p:spPr>
          <a:xfrm>
            <a:off x="2804986" y="1334247"/>
            <a:ext cx="224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③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인덕동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소망아파트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30749-3895-ADC8-CCEC-1F5DA107B9BD}"/>
              </a:ext>
            </a:extLst>
          </p:cNvPr>
          <p:cNvSpPr txBox="1"/>
          <p:nvPr/>
        </p:nvSpPr>
        <p:spPr>
          <a:xfrm>
            <a:off x="5788984" y="2932599"/>
            <a:ext cx="162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④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우방신세계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DCEC-D124-3634-8E5B-4E37F94624E1}"/>
              </a:ext>
            </a:extLst>
          </p:cNvPr>
          <p:cNvSpPr txBox="1"/>
          <p:nvPr/>
        </p:nvSpPr>
        <p:spPr>
          <a:xfrm>
            <a:off x="6736497" y="4262913"/>
            <a:ext cx="176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⑤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오천초등학교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E73F3-5209-53C6-13D3-1DB0EE755584}"/>
              </a:ext>
            </a:extLst>
          </p:cNvPr>
          <p:cNvSpPr txBox="1"/>
          <p:nvPr/>
        </p:nvSpPr>
        <p:spPr>
          <a:xfrm>
            <a:off x="5406598" y="4814184"/>
            <a:ext cx="137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⑥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오천시장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691EF2-FAAA-3D79-773A-32817C5BE180}"/>
              </a:ext>
            </a:extLst>
          </p:cNvPr>
          <p:cNvGrpSpPr/>
          <p:nvPr/>
        </p:nvGrpSpPr>
        <p:grpSpPr>
          <a:xfrm>
            <a:off x="1211273" y="4585065"/>
            <a:ext cx="1373238" cy="1954817"/>
            <a:chOff x="7590676" y="4038000"/>
            <a:chExt cx="1555534" cy="205381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9FE02A2-F182-CF03-C3E4-B3D84A185077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04FF045-89A3-8C76-E29F-3E9714FFC6BE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C4A1AE-EF4C-A5AD-CBE6-5A0286D748B6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BF0AD6-B284-8514-1A6A-01D11CAFF2ED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40F67B5-C708-EBF5-23FD-007176C4DF5A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FFFC122-F3EB-B104-D196-F7FF8BE1B3D6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B1320F8-929D-72C3-F0FC-A609A9C734B0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A7DBFD0-3906-4934-DD73-62A90B0C3EA2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F1FD63-8980-326F-00E7-0DB67FE5657D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ED6660-1C58-23A1-BBB6-7A698A648BCB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F042B5-7E46-513A-0BED-C7A4005218AC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62CE6A-3D0B-3DAA-C56B-BC8535AB87F6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5D80BD-1A41-B7D1-ADDB-3BC50D87D168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1F2AF7-4C56-9FAD-E5AF-78DA32A107D2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88AF798-7D98-AC97-D04E-1C1CF1CD7C5A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42AF34-0240-08D3-75E0-AE2B44E49316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7E34634-41AA-8A97-3736-80716391FAA5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3AE6AC-6115-71EE-EACA-7B2579B2BE11}"/>
              </a:ext>
            </a:extLst>
          </p:cNvPr>
          <p:cNvSpPr txBox="1"/>
          <p:nvPr/>
        </p:nvSpPr>
        <p:spPr>
          <a:xfrm>
            <a:off x="121091" y="129183"/>
            <a:ext cx="4052557" cy="20313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포항시 시나리오 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상류유량조건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계획홍수량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조위조건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만조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강우지속시간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60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총강우량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100mm</a:t>
            </a:r>
          </a:p>
          <a:p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침수흔적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2022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힌남노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침수흔적도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F3DCC-8532-7437-A92E-F7DE7A862CA2}"/>
              </a:ext>
            </a:extLst>
          </p:cNvPr>
          <p:cNvSpPr txBox="1"/>
          <p:nvPr/>
        </p:nvSpPr>
        <p:spPr>
          <a:xfrm>
            <a:off x="4819650" y="5438627"/>
            <a:ext cx="6986991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포항시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</a:t>
            </a: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경계조건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상류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계획홍수량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하류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포항항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최대 관측조위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- 2022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힌남노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침수흔적도와 비교</a:t>
            </a: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- 2022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호우사상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강우지속기간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60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 최대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116mm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04911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DE6F53-1EC0-CAF3-76B8-F459DC41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2556E-77CA-02C3-2226-CE01FC795AC0}"/>
              </a:ext>
            </a:extLst>
          </p:cNvPr>
          <p:cNvSpPr txBox="1"/>
          <p:nvPr/>
        </p:nvSpPr>
        <p:spPr>
          <a:xfrm>
            <a:off x="1536165" y="201721"/>
            <a:ext cx="320813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①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청림시장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및 일원동 농지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11A29A-8D71-EA35-CDBB-7BB11AF2ADB6}"/>
              </a:ext>
            </a:extLst>
          </p:cNvPr>
          <p:cNvGrpSpPr/>
          <p:nvPr/>
        </p:nvGrpSpPr>
        <p:grpSpPr>
          <a:xfrm>
            <a:off x="1739174" y="4585065"/>
            <a:ext cx="1373238" cy="1954817"/>
            <a:chOff x="7590676" y="4038000"/>
            <a:chExt cx="1555534" cy="205381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2BAA16-49F3-DAA8-75F6-E9D56A4E5455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97A5357-A486-96E3-BC4A-76299904DC1E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04B4CEC-439C-9302-5925-B44826CF2512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011E934-CF0D-5C00-0B93-CD6AE8742D03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0761FE-6B2B-DFCD-F7E7-F599A8126A78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395CE0-91B6-D40C-CA81-84275A174194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6E1116E-0EBB-E2E6-1673-32DF14B44399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24D0C0F-DC4E-DDCA-EBF3-662F1F9B37FF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8B6796-F648-624C-1A60-9DBAFAE8A743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B847BA-541B-7B6C-B519-D43C01E1A5C3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23B869-1E09-D4A1-22B3-D4E458F47DCA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550C4C-0BDB-8A9F-9EEE-7A532AAA296A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7F011F-AF0A-5015-F3A2-758C728FF59B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A427E7-58EF-36B8-947C-D74D6FA451BD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92D208-F420-FA1A-8C23-4910DF1222D9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60E4B6-16A4-4379-FBA0-8CDBA9BDBC1E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AF95359-2E1F-A011-DCF5-8E03CC88EC72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217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5CF98DD-277A-A6BA-480D-306E2A12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89" y="0"/>
            <a:ext cx="105866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55EFA4-5B1D-38DC-42B7-3226105BCDAA}"/>
              </a:ext>
            </a:extLst>
          </p:cNvPr>
          <p:cNvSpPr txBox="1"/>
          <p:nvPr/>
        </p:nvSpPr>
        <p:spPr>
          <a:xfrm>
            <a:off x="1536165" y="201721"/>
            <a:ext cx="2077836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②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청림동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1~7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C45435-D2CE-E313-54B7-01EBFD7BC7EE}"/>
              </a:ext>
            </a:extLst>
          </p:cNvPr>
          <p:cNvGrpSpPr/>
          <p:nvPr/>
        </p:nvGrpSpPr>
        <p:grpSpPr>
          <a:xfrm>
            <a:off x="9161309" y="4580254"/>
            <a:ext cx="1373238" cy="1954817"/>
            <a:chOff x="7590676" y="4038000"/>
            <a:chExt cx="1555534" cy="20538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10A61E-CC15-3D99-9816-50A5EBACC0AC}"/>
                </a:ext>
              </a:extLst>
            </p:cNvPr>
            <p:cNvSpPr/>
            <p:nvPr/>
          </p:nvSpPr>
          <p:spPr>
            <a:xfrm>
              <a:off x="7590676" y="4038000"/>
              <a:ext cx="1504951" cy="20538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C1B645E-70E9-E79C-5CCF-C7E4B05C749E}"/>
                </a:ext>
              </a:extLst>
            </p:cNvPr>
            <p:cNvSpPr/>
            <p:nvPr/>
          </p:nvSpPr>
          <p:spPr>
            <a:xfrm>
              <a:off x="7664679" y="4428555"/>
              <a:ext cx="324000" cy="108000"/>
            </a:xfrm>
            <a:prstGeom prst="rect">
              <a:avLst/>
            </a:prstGeom>
            <a:solidFill>
              <a:srgbClr val="6BB1FD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D802336-D590-452C-81B1-BAA6AAA5D6A7}"/>
                </a:ext>
              </a:extLst>
            </p:cNvPr>
            <p:cNvSpPr/>
            <p:nvPr/>
          </p:nvSpPr>
          <p:spPr>
            <a:xfrm>
              <a:off x="7664679" y="4680862"/>
              <a:ext cx="324000" cy="10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D200EF-87DA-BAF3-C839-50F013B05E5C}"/>
                </a:ext>
              </a:extLst>
            </p:cNvPr>
            <p:cNvSpPr/>
            <p:nvPr/>
          </p:nvSpPr>
          <p:spPr>
            <a:xfrm>
              <a:off x="7664679" y="4934787"/>
              <a:ext cx="324000" cy="10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F6F973-7958-EEA8-801E-C8101641DC35}"/>
                </a:ext>
              </a:extLst>
            </p:cNvPr>
            <p:cNvSpPr/>
            <p:nvPr/>
          </p:nvSpPr>
          <p:spPr>
            <a:xfrm>
              <a:off x="7664679" y="5187324"/>
              <a:ext cx="324000" cy="108000"/>
            </a:xfrm>
            <a:prstGeom prst="rect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E19E8D7-5920-1BBE-8DC6-41DBCF4C271B}"/>
                </a:ext>
              </a:extLst>
            </p:cNvPr>
            <p:cNvSpPr/>
            <p:nvPr/>
          </p:nvSpPr>
          <p:spPr>
            <a:xfrm>
              <a:off x="7669434" y="5433313"/>
              <a:ext cx="324000" cy="108000"/>
            </a:xfrm>
            <a:prstGeom prst="rect">
              <a:avLst/>
            </a:prstGeom>
            <a:solidFill>
              <a:srgbClr val="873AC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54DFE33-AFEC-75DD-F6D4-09BF6ADE499D}"/>
                </a:ext>
              </a:extLst>
            </p:cNvPr>
            <p:cNvSpPr/>
            <p:nvPr/>
          </p:nvSpPr>
          <p:spPr>
            <a:xfrm>
              <a:off x="7664679" y="5689613"/>
              <a:ext cx="324000" cy="108000"/>
            </a:xfrm>
            <a:prstGeom prst="rect">
              <a:avLst/>
            </a:prstGeom>
            <a:solidFill>
              <a:srgbClr val="A70CC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1968FE-3FFD-EC03-4375-997ABCD1190A}"/>
                </a:ext>
              </a:extLst>
            </p:cNvPr>
            <p:cNvSpPr/>
            <p:nvPr/>
          </p:nvSpPr>
          <p:spPr>
            <a:xfrm>
              <a:off x="7664679" y="5905576"/>
              <a:ext cx="324000" cy="108000"/>
            </a:xfrm>
            <a:prstGeom prst="rect">
              <a:avLst/>
            </a:prstGeom>
            <a:solidFill>
              <a:srgbClr val="E331B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FE2B42-ADD4-79B1-F7BB-2C5B20FBCB1F}"/>
                </a:ext>
              </a:extLst>
            </p:cNvPr>
            <p:cNvSpPr txBox="1"/>
            <p:nvPr/>
          </p:nvSpPr>
          <p:spPr>
            <a:xfrm>
              <a:off x="8063407" y="4361596"/>
              <a:ext cx="9754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0.1m ~ 0.3m</a:t>
              </a:r>
              <a:endParaRPr lang="ko-KR" altLang="en-US" sz="9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54EA2-1D5A-879D-13AC-E4AFB68C3A67}"/>
                </a:ext>
              </a:extLst>
            </p:cNvPr>
            <p:cNvSpPr txBox="1"/>
            <p:nvPr/>
          </p:nvSpPr>
          <p:spPr>
            <a:xfrm>
              <a:off x="8063407" y="4614035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0.3m ~ 0.5m</a:t>
              </a:r>
              <a:endParaRPr lang="ko-KR" alt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BBBE6F-0859-EF46-C681-FED8187E4C19}"/>
                </a:ext>
              </a:extLst>
            </p:cNvPr>
            <p:cNvSpPr txBox="1"/>
            <p:nvPr/>
          </p:nvSpPr>
          <p:spPr>
            <a:xfrm>
              <a:off x="8063407" y="4867630"/>
              <a:ext cx="97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0.5m ~ 1.0m</a:t>
              </a:r>
              <a:endParaRPr lang="ko-KR" alt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18E58C-9F43-512A-C98E-58FAFABD78AE}"/>
                </a:ext>
              </a:extLst>
            </p:cNvPr>
            <p:cNvSpPr txBox="1"/>
            <p:nvPr/>
          </p:nvSpPr>
          <p:spPr>
            <a:xfrm>
              <a:off x="8069987" y="511768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1.0m ~ 1.5m</a:t>
              </a:r>
              <a:endParaRPr lang="ko-KR" altLang="en-US" sz="9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ADDD4-A7AF-A6FF-6DC4-B0B81B966172}"/>
                </a:ext>
              </a:extLst>
            </p:cNvPr>
            <p:cNvSpPr txBox="1"/>
            <p:nvPr/>
          </p:nvSpPr>
          <p:spPr>
            <a:xfrm>
              <a:off x="8068162" y="5372870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1.5m ~ 2.0m</a:t>
              </a:r>
              <a:endParaRPr lang="ko-KR" altLang="en-US" sz="9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8588E8-15B5-0809-25E8-27286782F03B}"/>
                </a:ext>
              </a:extLst>
            </p:cNvPr>
            <p:cNvSpPr txBox="1"/>
            <p:nvPr/>
          </p:nvSpPr>
          <p:spPr>
            <a:xfrm>
              <a:off x="8063407" y="5623005"/>
              <a:ext cx="9689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2.0m ~ 3.0m</a:t>
              </a:r>
              <a:endParaRPr lang="ko-KR" alt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50659-2CC2-5A04-B5F2-0ED8162C6293}"/>
                </a:ext>
              </a:extLst>
            </p:cNvPr>
            <p:cNvSpPr txBox="1"/>
            <p:nvPr/>
          </p:nvSpPr>
          <p:spPr>
            <a:xfrm>
              <a:off x="8069256" y="5837895"/>
              <a:ext cx="10769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3.0m ~ 10.0m</a:t>
              </a:r>
              <a:endParaRPr lang="ko-KR" altLang="en-US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F63321-2698-2248-0E2A-D69E5E4160A9}"/>
                </a:ext>
              </a:extLst>
            </p:cNvPr>
            <p:cNvSpPr txBox="1"/>
            <p:nvPr/>
          </p:nvSpPr>
          <p:spPr>
            <a:xfrm>
              <a:off x="7948584" y="4093187"/>
              <a:ext cx="771365" cy="169277"/>
            </a:xfrm>
            <a:prstGeom prst="rect">
              <a:avLst/>
            </a:prstGeom>
            <a:noFill/>
          </p:spPr>
          <p:txBody>
            <a:bodyPr wrap="none" tIns="0" bIns="0">
              <a:spAutoFit/>
            </a:bodyPr>
            <a:lstStyle/>
            <a:p>
              <a:pPr algn="ctr">
                <a:defRPr/>
              </a:pPr>
              <a:r>
                <a:rPr lang="ko-KR" altLang="en-US" sz="11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범        </a:t>
              </a:r>
              <a:r>
                <a:rPr lang="ko-KR" altLang="en-US" sz="11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례</a:t>
              </a:r>
              <a:endParaRPr lang="en-US" altLang="ko-KR" sz="11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0408043-2FDB-EEEE-6DA8-25EE6CDDE9E4}"/>
                </a:ext>
              </a:extLst>
            </p:cNvPr>
            <p:cNvCxnSpPr>
              <a:cxnSpLocks/>
            </p:cNvCxnSpPr>
            <p:nvPr/>
          </p:nvCxnSpPr>
          <p:spPr>
            <a:xfrm>
              <a:off x="7590676" y="4291051"/>
              <a:ext cx="150495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942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972</Words>
  <Application>Microsoft Office PowerPoint</Application>
  <PresentationFormat>와이드스크린</PresentationFormat>
  <Paragraphs>281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나눔고딕 ExtraBold</vt:lpstr>
      <vt:lpstr>나눔스퀘어라운드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이즈 와</dc:creator>
  <cp:lastModifiedBy>광훈 김</cp:lastModifiedBy>
  <cp:revision>91</cp:revision>
  <dcterms:created xsi:type="dcterms:W3CDTF">2023-12-04T06:55:36Z</dcterms:created>
  <dcterms:modified xsi:type="dcterms:W3CDTF">2024-01-26T13:02:30Z</dcterms:modified>
</cp:coreProperties>
</file>